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8" d="100"/>
          <a:sy n="78" d="100"/>
        </p:scale>
        <p:origin x="159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1/30/2025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1/30/2025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1/30/2025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-Unit-7-Carbohydrates-metabolism-disorders-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-Unit-7-Carbohydrates-metabolism-disorders-1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-Unit-7-Carbohydrates-metabolism-disorders-1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-Unit-7-Carbohydrates-metabolism-disorders-1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-Unit-7-Carbohydrates-metabolism-disorders-1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-Unit-7-Carbohydrates-metabolism-disorders-1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-Unit-7-Carbohydrates-metabolism-disorders-1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6-Unit-7-Carbohydrates-metabolism-disorders-1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7-Unit-7-Carbohydrates-metabolism-disorders-1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8-Unit-7-Carbohydrates-metabolism-disorders-1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-Unit-7-Carbohydrates-metabolism-disorders-1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-Unit-7-Carbohydrates-metabolism-disorders-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-Unit-7-Carbohydrates-metabolism-disorders-2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1-Unit-7-Carbohydrates-metabolism-disorders-2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2-Unit-7-Carbohydrates-metabolism-disorders-2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3-Unit-7-Carbohydrates-metabolism-disorders-2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4-Unit-7-Carbohydrates-metabolism-disorders-2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5-Unit-7-Carbohydrates-metabolism-disorders-2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6-Unit-7-Carbohydrates-metabolism-disorders-2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7-Unit-7-Carbohydrates-metabolism-disorders-2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8-Unit-7-Carbohydrates-metabolism-disorders-2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9-Unit-7-Carbohydrates-metabolism-disorders-2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3-Unit-7-Carbohydrates-metabolism-disorders-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0-Unit-7-Carbohydrates-metabolism-disorders-3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1-Unit-7-Carbohydrates-metabolism-disorders-3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2-Unit-7-Carbohydrates-metabolism-disorders-3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3-Unit-7-Carbohydrates-metabolism-disorders-3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4-Unit-7-Carbohydrates-metabolism-disorders-3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5-Unit-7-Carbohydrates-metabolism-disorders-3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6-Unit-7-Carbohydrates-metabolism-disorders-3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7-Unit-7-Carbohydrates-metabolism-disorders-3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8-Unit-7-Carbohydrates-metabolism-disorders-3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9-Unit-7-Carbohydrates-metabolism-disorders-3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-Unit-7-Carbohydrates-metabolism-disorders-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0-Unit-7-Carbohydrates-metabolism-disorders-4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1-Unit-7-Carbohydrates-metabolism-disorders-4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2-Unit-7-Carbohydrates-metabolism-disorders-4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3-Unit-7-Carbohydrates-metabolism-disorders-4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4-Unit-7-Carbohydrates-metabolism-disorders-4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5-Unit-7-Carbohydrates-metabolism-disorders-4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6-Unit-7-Carbohydrates-metabolism-disorders-4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7-Unit-7-Carbohydrates-metabolism-disorders-4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8-Unit-7-Carbohydrates-metabolism-disorders-4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9-Unit-7-Carbohydrates-metabolism-disorders-4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5-Unit-7-Carbohydrates-metabolism-disorders-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0-Unit-7-Carbohydrates-metabolism-disorders-5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1-Unit-7-Carbohydrates-metabolism-disorders-5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2-Unit-7-Carbohydrates-metabolism-disorders-5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3-Unit-7-Carbohydrates-metabolism-disorders-5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4-Unit-7-Carbohydrates-metabolism-disorders-5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5-Unit-7-Carbohydrates-metabolism-disorders-5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6-Unit-7-Carbohydrates-metabolism-disorders-5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7-Unit-7-Carbohydrates-metabolism-disorders-5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8-Unit-7-Carbohydrates-metabolism-disorders-5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9-Unit-7-Carbohydrates-metabolism-disorders-5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6-Unit-7-Carbohydrates-metabolism-disorders-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0-Unit-7-Carbohydrates-metabolism-disorders-6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1-Unit-7-Carbohydrates-metabolism-disorders-6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2-Unit-7-Carbohydrates-metabolism-disorders-6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3-Unit-7-Carbohydrates-metabolism-disorders-6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4-Unit-7-Carbohydrates-metabolism-disorders-6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5-Unit-7-Carbohydrates-metabolism-disorders-6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6-Unit-7-Carbohydrates-metabolism-disorders-6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7-Unit-7-Carbohydrates-metabolism-disorders-6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8-Unit-7-Carbohydrates-metabolism-disorders-6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9-Unit-7-Carbohydrates-metabolism-disorders-6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7-Unit-7-Carbohydrates-metabolism-disorders-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0-Unit-7-Carbohydrates-metabolism-disorders-7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1-Unit-7-Carbohydrates-metabolism-disorders-7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2-Unit-7-Carbohydrates-metabolism-disorders-7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3-Unit-7-Carbohydrates-metabolism-disorders-7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4-Unit-7-Carbohydrates-metabolism-disorders-7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8-Unit-7-Carbohydrates-metabolism-disorders-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9-Unit-7-Carbohydrates-metabolism-disorders-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On-screen Show (4:3)</PresentationFormat>
  <Paragraphs>0</Paragraphs>
  <Slides>74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74</vt:i4>
      </vt:variant>
    </vt:vector>
  </HeadingPairs>
  <TitlesOfParts>
    <vt:vector size="77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Hp</dc:creator>
  <cp:keywords/>
  <dc:description>generated using python-pptx</dc:description>
  <cp:lastModifiedBy>Aman Thakare</cp:lastModifiedBy>
  <cp:revision>1</cp:revision>
  <dcterms:created xsi:type="dcterms:W3CDTF">2013-01-27T09:14:16Z</dcterms:created>
  <dcterms:modified xsi:type="dcterms:W3CDTF">2025-01-30T08:03:21Z</dcterms:modified>
  <cp:category/>
</cp:coreProperties>
</file>